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F51171-35B5-49B1-AE8D-56AE45210E7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D60444-1CA7-46EE-925E-E8CA04A12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and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 that is created in a format such as writing, song, film, etc. to describe a sequence of fictional or non-fictional events. </a:t>
            </a:r>
          </a:p>
          <a:p>
            <a:r>
              <a:rPr lang="en-US" dirty="0" smtClean="0"/>
              <a:t>In your own words, what is a narrative based on this definition? Write down your own definition </a:t>
            </a:r>
            <a:r>
              <a:rPr lang="en-US" smtClean="0"/>
              <a:t>of narrative now.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Introduces main characters, setting, and the basic conflict.</a:t>
            </a:r>
          </a:p>
          <a:p>
            <a:r>
              <a:rPr lang="en-US" dirty="0" smtClean="0"/>
              <a:t>Rising Action</a:t>
            </a:r>
          </a:p>
          <a:p>
            <a:pPr lvl="1"/>
            <a:r>
              <a:rPr lang="en-US" dirty="0" smtClean="0"/>
              <a:t>The conflict becomes more complicated and includes obstacles for the main character.</a:t>
            </a:r>
          </a:p>
          <a:p>
            <a:r>
              <a:rPr lang="en-US" dirty="0" smtClean="0"/>
              <a:t>Climax</a:t>
            </a:r>
          </a:p>
          <a:p>
            <a:pPr lvl="1"/>
            <a:r>
              <a:rPr lang="en-US" dirty="0" smtClean="0"/>
              <a:t>Turning point. Marks a change, for better or worse, for the main character’s affairs.</a:t>
            </a:r>
          </a:p>
          <a:p>
            <a:r>
              <a:rPr lang="en-US" dirty="0" smtClean="0"/>
              <a:t>Falling Action</a:t>
            </a:r>
          </a:p>
          <a:p>
            <a:pPr lvl="1"/>
            <a:r>
              <a:rPr lang="en-US" dirty="0" smtClean="0"/>
              <a:t>Turning point has occurred and you are heading towards resolution.</a:t>
            </a:r>
          </a:p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Conclusion of the 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Storytelling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story we have read in this class and explain each element of storytelling with examples.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</a:t>
            </a:r>
          </a:p>
          <a:p>
            <a:pPr lvl="1"/>
            <a:r>
              <a:rPr lang="en-US" dirty="0" smtClean="0"/>
              <a:t>The speed or pace of a given piece. Often affects the mood of a piece.</a:t>
            </a:r>
          </a:p>
          <a:p>
            <a:r>
              <a:rPr lang="en-US" dirty="0" smtClean="0"/>
              <a:t>Rhythm</a:t>
            </a:r>
          </a:p>
          <a:p>
            <a:pPr lvl="1"/>
            <a:r>
              <a:rPr lang="en-US" dirty="0" smtClean="0"/>
              <a:t>The timing of musical sounds and silence</a:t>
            </a:r>
          </a:p>
          <a:p>
            <a:r>
              <a:rPr lang="en-US" dirty="0" smtClean="0"/>
              <a:t>Major and Minor Keys</a:t>
            </a:r>
          </a:p>
          <a:p>
            <a:pPr lvl="1"/>
            <a:r>
              <a:rPr lang="en-US" dirty="0" smtClean="0"/>
              <a:t>Switching between the two can change the mood from upbeat to somber and vice-versa.</a:t>
            </a:r>
          </a:p>
          <a:p>
            <a:pPr lvl="1"/>
            <a:r>
              <a:rPr lang="en-US" dirty="0" smtClean="0"/>
              <a:t>How do authors “change keys” throughout a story?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Musical Terms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200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Narrative and Music</vt:lpstr>
      <vt:lpstr>Narrative</vt:lpstr>
      <vt:lpstr>Elements of Storytelling</vt:lpstr>
      <vt:lpstr>Example</vt:lpstr>
      <vt:lpstr>Musical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and Music</dc:title>
  <dc:creator>Christopher Hidaka</dc:creator>
  <cp:lastModifiedBy>Christopher Hidaka</cp:lastModifiedBy>
  <cp:revision>5</cp:revision>
  <dcterms:created xsi:type="dcterms:W3CDTF">2011-04-26T16:06:23Z</dcterms:created>
  <dcterms:modified xsi:type="dcterms:W3CDTF">2011-04-26T18:31:08Z</dcterms:modified>
</cp:coreProperties>
</file>